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75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regular r:id="rId13"/>
      <p:bold r:id="rId14"/>
      <p:italic r:id="rId15"/>
      <p:boldItalic r:id="rId16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C9A2"/>
    <a:srgbClr val="BC945A"/>
    <a:srgbClr val="6E152E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1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9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80"/>
    </p:cViewPr>
  </p:sorter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599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9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88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B8DF0E-90BF-EC4E-8934-156187A1162F}" type="datetimeFigureOut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23/05/2023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9739B-ACC7-1A4E-906B-A9546BA1AB7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  <p:sldLayoutId id="2147483670" r:id="rId4"/>
    <p:sldLayoutId id="2147483671" r:id="rId5"/>
    <p:sldLayoutId id="2147483672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/>
        </p:nvSpPr>
        <p:spPr>
          <a:xfrm>
            <a:off x="219076" y="201707"/>
            <a:ext cx="8943974" cy="63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2000"/>
              <a:buFont typeface="Montserrat SemiBold"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Adecuación vial en el acceso a la Carretera a Pesquería en su entronque con la Carretera Monterrey-Cd. Mier.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6402663" y="4164496"/>
            <a:ext cx="5466122" cy="199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500" tIns="58750" rIns="117500" bIns="58750" anchor="t" anchorCtr="0">
            <a:spAutoFit/>
          </a:bodyPr>
          <a:lstStyle/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tabLst/>
              <a:defRPr/>
            </a:pPr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Beneficios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9144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10 minutos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541,600 habitantes de los municipios de Pesquería y General Escobedo.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directos: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39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Indirectos: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154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7239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452668" y="794354"/>
            <a:ext cx="5522064" cy="96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spAutoFit/>
          </a:bodyPr>
          <a:lstStyle/>
          <a:p>
            <a:pPr marL="104775" marR="0" lvl="1" indent="-104775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ontserrat"/>
              <a:buNone/>
              <a:tabLst/>
              <a:defRPr/>
            </a:pPr>
            <a:r>
              <a:rPr kumimoji="0" lang="es-MX" sz="13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tabLst/>
              <a:defRPr/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Ampliación de una de gaza de vuelta derecha en el entronque de la Carretera Monterrey - Cd. Mier con la Carretera a Pesquería (Blvd. Rogelio Pérez Arrambide) en una longitud de 100 m.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74" name="Google Shape;74;p4"/>
          <p:cNvGraphicFramePr/>
          <p:nvPr/>
        </p:nvGraphicFramePr>
        <p:xfrm>
          <a:off x="2051922" y="4035517"/>
          <a:ext cx="2638425" cy="860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5" name="Google Shape;75;p4"/>
          <p:cNvGraphicFramePr/>
          <p:nvPr/>
        </p:nvGraphicFramePr>
        <p:xfrm>
          <a:off x="1246164" y="4971978"/>
          <a:ext cx="4370275" cy="1721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5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(Calendario Concluido)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6" name="Google Shape;76;p4"/>
          <p:cNvGraphicFramePr/>
          <p:nvPr/>
        </p:nvGraphicFramePr>
        <p:xfrm>
          <a:off x="1201640" y="1884268"/>
          <a:ext cx="4266650" cy="20805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NOV-2017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DIC-2018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39.1 MDP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Gaza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          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2022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39.1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Gaza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7" name="Google Shape;77;p4"/>
          <p:cNvGrpSpPr/>
          <p:nvPr/>
        </p:nvGrpSpPr>
        <p:grpSpPr>
          <a:xfrm>
            <a:off x="6495868" y="910482"/>
            <a:ext cx="5334364" cy="3459144"/>
            <a:chOff x="6495868" y="910482"/>
            <a:chExt cx="5334364" cy="3459144"/>
          </a:xfrm>
        </p:grpSpPr>
        <p:pic>
          <p:nvPicPr>
            <p:cNvPr id="78" name="Google Shape;78;p4"/>
            <p:cNvPicPr preferRelativeResize="0"/>
            <p:nvPr/>
          </p:nvPicPr>
          <p:blipFill rotWithShape="1">
            <a:blip r:embed="rId3">
              <a:alphaModFix/>
            </a:blip>
            <a:srcRect l="9725" t="8464" r="7895" b="2180"/>
            <a:stretch/>
          </p:blipFill>
          <p:spPr>
            <a:xfrm>
              <a:off x="6495868" y="910482"/>
              <a:ext cx="5334364" cy="3459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4"/>
            <p:cNvSpPr/>
            <p:nvPr/>
          </p:nvSpPr>
          <p:spPr>
            <a:xfrm>
              <a:off x="9674954" y="1932495"/>
              <a:ext cx="339365" cy="301658"/>
            </a:xfrm>
            <a:prstGeom prst="ellipse">
              <a:avLst/>
            </a:prstGeom>
            <a:noFill/>
            <a:ln w="63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674954" y="1932495"/>
              <a:ext cx="339365" cy="301658"/>
            </a:xfrm>
            <a:prstGeom prst="ellipse">
              <a:avLst/>
            </a:prstGeom>
            <a:noFill/>
            <a:ln w="508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1" name="Google Shape;8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74800" y="932742"/>
            <a:ext cx="1211575" cy="6881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 txBox="1"/>
          <p:nvPr/>
        </p:nvSpPr>
        <p:spPr>
          <a:xfrm>
            <a:off x="7881399" y="2431472"/>
            <a:ext cx="998652" cy="2308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tabLst/>
              <a:defRPr/>
            </a:pPr>
            <a:r>
              <a:rPr kumimoji="0" lang="es-MX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Monterrey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8621803" y="2807808"/>
            <a:ext cx="142240" cy="13462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3334</TotalTime>
  <Words>174</Words>
  <Application>Microsoft Office PowerPoint</Application>
  <PresentationFormat>Panorámica</PresentationFormat>
  <Paragraphs>50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 SemiBold</vt:lpstr>
      <vt:lpstr>Montserrat</vt:lpstr>
      <vt:lpstr>Noto Sans Symbols</vt:lpstr>
      <vt:lpstr>Arial</vt:lpstr>
      <vt:lpstr>Calibri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217</cp:revision>
  <cp:lastPrinted>2023-02-10T01:53:16Z</cp:lastPrinted>
  <dcterms:created xsi:type="dcterms:W3CDTF">2018-12-04T03:27:02Z</dcterms:created>
  <dcterms:modified xsi:type="dcterms:W3CDTF">2023-05-23T17:46:51Z</dcterms:modified>
</cp:coreProperties>
</file>